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93" r:id="rId6"/>
    <p:sldId id="294" r:id="rId7"/>
    <p:sldId id="272" r:id="rId8"/>
    <p:sldId id="28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3DF53FDE-6DFB-4F97-958C-70C4B8B7D5B8}"/>
    <pc:docChg chg="delSld">
      <pc:chgData name="Jacintha Westerink" userId="8afea143-2072-4321-832c-d695a2a40b89" providerId="ADAL" clId="{3DF53FDE-6DFB-4F97-958C-70C4B8B7D5B8}" dt="2022-05-11T10:32:37.833" v="8" actId="47"/>
      <pc:docMkLst>
        <pc:docMk/>
      </pc:docMkLst>
      <pc:sldChg chg="del">
        <pc:chgData name="Jacintha Westerink" userId="8afea143-2072-4321-832c-d695a2a40b89" providerId="ADAL" clId="{3DF53FDE-6DFB-4F97-958C-70C4B8B7D5B8}" dt="2022-05-11T10:28:10.749" v="0" actId="47"/>
        <pc:sldMkLst>
          <pc:docMk/>
          <pc:sldMk cId="1142118828" sldId="259"/>
        </pc:sldMkLst>
      </pc:sldChg>
      <pc:sldChg chg="del">
        <pc:chgData name="Jacintha Westerink" userId="8afea143-2072-4321-832c-d695a2a40b89" providerId="ADAL" clId="{3DF53FDE-6DFB-4F97-958C-70C4B8B7D5B8}" dt="2022-05-11T10:32:36.393" v="6" actId="47"/>
        <pc:sldMkLst>
          <pc:docMk/>
          <pc:sldMk cId="3199748931" sldId="260"/>
        </pc:sldMkLst>
      </pc:sldChg>
      <pc:sldChg chg="del">
        <pc:chgData name="Jacintha Westerink" userId="8afea143-2072-4321-832c-d695a2a40b89" providerId="ADAL" clId="{3DF53FDE-6DFB-4F97-958C-70C4B8B7D5B8}" dt="2022-05-11T10:28:11.400" v="2" actId="47"/>
        <pc:sldMkLst>
          <pc:docMk/>
          <pc:sldMk cId="1967097946" sldId="282"/>
        </pc:sldMkLst>
      </pc:sldChg>
      <pc:sldChg chg="del">
        <pc:chgData name="Jacintha Westerink" userId="8afea143-2072-4321-832c-d695a2a40b89" providerId="ADAL" clId="{3DF53FDE-6DFB-4F97-958C-70C4B8B7D5B8}" dt="2022-05-11T10:28:11.877" v="3" actId="47"/>
        <pc:sldMkLst>
          <pc:docMk/>
          <pc:sldMk cId="1259197105" sldId="285"/>
        </pc:sldMkLst>
      </pc:sldChg>
      <pc:sldChg chg="del">
        <pc:chgData name="Jacintha Westerink" userId="8afea143-2072-4321-832c-d695a2a40b89" providerId="ADAL" clId="{3DF53FDE-6DFB-4F97-958C-70C4B8B7D5B8}" dt="2022-05-11T10:28:12.070" v="4" actId="47"/>
        <pc:sldMkLst>
          <pc:docMk/>
          <pc:sldMk cId="3814029023" sldId="287"/>
        </pc:sldMkLst>
      </pc:sldChg>
      <pc:sldChg chg="del">
        <pc:chgData name="Jacintha Westerink" userId="8afea143-2072-4321-832c-d695a2a40b89" providerId="ADAL" clId="{3DF53FDE-6DFB-4F97-958C-70C4B8B7D5B8}" dt="2022-05-11T10:28:12.398" v="5" actId="47"/>
        <pc:sldMkLst>
          <pc:docMk/>
          <pc:sldMk cId="458605017" sldId="288"/>
        </pc:sldMkLst>
      </pc:sldChg>
      <pc:sldChg chg="del">
        <pc:chgData name="Jacintha Westerink" userId="8afea143-2072-4321-832c-d695a2a40b89" providerId="ADAL" clId="{3DF53FDE-6DFB-4F97-958C-70C4B8B7D5B8}" dt="2022-05-11T10:32:37.833" v="8" actId="47"/>
        <pc:sldMkLst>
          <pc:docMk/>
          <pc:sldMk cId="567492899" sldId="290"/>
        </pc:sldMkLst>
      </pc:sldChg>
      <pc:sldChg chg="del">
        <pc:chgData name="Jacintha Westerink" userId="8afea143-2072-4321-832c-d695a2a40b89" providerId="ADAL" clId="{3DF53FDE-6DFB-4F97-958C-70C4B8B7D5B8}" dt="2022-05-11T10:32:37.117" v="7" actId="47"/>
        <pc:sldMkLst>
          <pc:docMk/>
          <pc:sldMk cId="3266635241" sldId="292"/>
        </pc:sldMkLst>
      </pc:sldChg>
      <pc:sldChg chg="del">
        <pc:chgData name="Jacintha Westerink" userId="8afea143-2072-4321-832c-d695a2a40b89" providerId="ADAL" clId="{3DF53FDE-6DFB-4F97-958C-70C4B8B7D5B8}" dt="2022-05-11T10:28:11.064" v="1" actId="47"/>
        <pc:sldMkLst>
          <pc:docMk/>
          <pc:sldMk cId="671129720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1F7E5-096F-471C-9127-0FAC6BC90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642153-0F8E-4364-97CF-4FAD9267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C97E55-7BE7-4B64-A4DF-23FB956E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B11C52-BF4D-42B6-AAAA-17F89DA5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0A58DD-9974-4DE8-9E83-964D0AC6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78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6A1D8-7D87-4B6F-A5A0-51467E3F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0D1000-DFC3-4941-8730-FE17DA4F7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B695CF-2F85-45AD-9997-5728BBA6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4A5AB9-73BE-4ED9-B2D5-53E4A501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AE370E-4794-4CBA-AE8E-07955574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92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52DDCB9-24E9-45D9-A791-EEB6F5C93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93ECF1-62FC-4273-94C2-5BA449BB3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7E2FD1-8288-4E74-BD4C-0B2A262E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94E52-5D4A-4825-B50D-AA00DEFB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3DA3C7-45D5-4EC4-A880-C5B40BC8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16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AC9E0-75CB-4482-AEE0-469C1156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00D8D-87CF-4CE8-9065-A4015137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D7AAD3-DA9F-4036-A69E-0D409B53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4124E8-9C36-42C7-A9F9-7959597B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8744C-CC87-4374-AAAC-268194E3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D5AD7-64BC-4545-9A5A-3000348C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403732-2FFD-49C1-96A5-22E43990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94838C-BA22-42C3-8A1B-5C3B8A43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C7E1B2-8444-4052-8AB4-6A147C3C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0F0CAD-55DD-4BEE-AEC7-44ED22A4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9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45760-8FAE-40FF-8DAC-7EF24268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531023-40B8-4BB0-ADAD-6254E473D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20855A-7AD8-43D5-8CE5-400C87590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A0BE5F-E9E3-455F-B81C-E17FB13C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1B288C-9D76-4642-9E76-80BD5DE4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7734C8-624F-429A-9409-A7311873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79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99D08-5F74-4ADB-B88C-F7561685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24E408-925D-4502-B955-5CB4B9020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30B841-8243-4DFD-A784-1A6BBF569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45C7913-9F44-4729-9F3E-1935E7EEE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B6DFD4-BF49-4F47-B23C-524D365D4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2B25BF-26A2-4F9A-A942-AC5305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3C945F-995D-402E-A1B1-01E17B80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D73B3BB-A3CD-47C5-932A-68FFD938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51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932A7-FB0C-4B6D-8E0D-54EECE6C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59A21E-D787-483C-B2BE-16D3402B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86EB1E-7BDD-4518-B503-96C9411C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B39A1F-8A46-4E10-9110-ED9442B3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50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EEE784-0F1B-4A0D-85F6-AA85D108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AE77BD1-0F15-448E-A5CB-2AA48F05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FCA7DD-8B9F-4893-A09F-B65FBEFA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2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1657F-230E-4D4D-BBE8-ECD8C209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965E37-28CC-4ED4-B60B-E0D61427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B84C8C-8385-463C-8CB7-ABB410361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5F4B76-D799-4390-8BEA-292FD6CC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9AA774-4660-4958-B61E-9AFAD383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BABD7A-55C3-4A69-BDD0-FB998846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15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45985-D535-4DCE-A072-C5AA4486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CCBF0B-F9D9-4D89-BDF3-7A6F9F99F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68068E-A6AB-47F2-A8DE-CD8AE273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BCD9E3-0FB8-406E-BEDB-05D7DCE1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1636FA-1B3B-4472-B9AD-766E5213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5D18BB-8028-44AA-B117-0888C84B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7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86AD16-C165-4A6F-85FB-0B04996E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FA091F-2624-43B6-918A-E27EE04B0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F40D39-1F97-499E-B18F-751604212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01959D-7EF7-4D04-B3E4-98848C9BB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9C4E94-E0FA-47D4-8090-62CF4394D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5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6CB95-101D-46C4-8F47-4EE5BD0F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Kostuum voorbereiding &amp; presentatie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99884A-089B-4322-B5BA-4F5A7E303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04" y="375320"/>
            <a:ext cx="2565772" cy="384865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B63989-169A-45B4-923C-22B2896FB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158" y="100400"/>
            <a:ext cx="1428578" cy="191889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2580B1-836C-429C-ABCF-495CD7A05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184" y="2327653"/>
            <a:ext cx="1403918" cy="210587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2B5D5E-239D-4EA9-8E02-5998293FF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83" y="4672182"/>
            <a:ext cx="1424266" cy="213373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70F6C82-0A97-4CD7-90F3-92878C82C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676" y="4730786"/>
            <a:ext cx="2103637" cy="210363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E8AE5B0-78C7-491F-86C7-F8B87A5EEC6E}"/>
              </a:ext>
            </a:extLst>
          </p:cNvPr>
          <p:cNvSpPr txBox="1"/>
          <p:nvPr/>
        </p:nvSpPr>
        <p:spPr>
          <a:xfrm>
            <a:off x="8133218" y="3026966"/>
            <a:ext cx="3336546" cy="390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Ontwerp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plantaardig</a:t>
            </a:r>
            <a:r>
              <a:rPr lang="en-US" sz="2000" dirty="0"/>
              <a:t> </a:t>
            </a:r>
            <a:r>
              <a:rPr lang="en-US" sz="2000" dirty="0" err="1"/>
              <a:t>kostuum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jezelf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Geïnspireerd</a:t>
            </a:r>
            <a:r>
              <a:rPr lang="en-US" sz="2000" dirty="0"/>
              <a:t> door de </a:t>
            </a:r>
            <a:r>
              <a:rPr lang="en-US" sz="2000" dirty="0" err="1"/>
              <a:t>kunstenaar</a:t>
            </a:r>
            <a:r>
              <a:rPr lang="en-US" sz="2000" dirty="0"/>
              <a:t>  die  je </a:t>
            </a:r>
            <a:r>
              <a:rPr lang="en-US" sz="2000" dirty="0" err="1"/>
              <a:t>gekozen</a:t>
            </a:r>
            <a:r>
              <a:rPr lang="en-US" sz="2000" dirty="0"/>
              <a:t> </a:t>
            </a:r>
            <a:r>
              <a:rPr lang="en-US" sz="2000" dirty="0" err="1"/>
              <a:t>hebt</a:t>
            </a:r>
            <a:endParaRPr lang="en-US" sz="2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15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BF0EFAC-F814-4AF1-8268-06F2B8D9B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6" r="-1" b="27384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persoon, kleding, jurk&#10;&#10;Automatisch gegenereerde beschrijving">
            <a:extLst>
              <a:ext uri="{FF2B5EF4-FFF2-40B4-BE49-F238E27FC236}">
                <a16:creationId xmlns:a16="http://schemas.microsoft.com/office/drawing/2014/main" id="{2C2486C2-9CDF-48AC-B078-7BAB2FEB5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1114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9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C030DE-E48E-4133-98EC-1F46F8EEA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778" y="643467"/>
            <a:ext cx="3579409" cy="5571066"/>
          </a:xfrm>
          <a:prstGeom prst="rect">
            <a:avLst/>
          </a:prstGeom>
        </p:spPr>
      </p:pic>
      <p:sp>
        <p:nvSpPr>
          <p:cNvPr id="23" name="Rectangle 17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42B62A-C1F3-4F52-B2DA-6E77FD604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02" y="643467"/>
            <a:ext cx="35376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0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muur, binnen, bloem, jurk&#10;&#10;Automatisch gegenereerde beschrijving">
            <a:extLst>
              <a:ext uri="{FF2B5EF4-FFF2-40B4-BE49-F238E27FC236}">
                <a16:creationId xmlns:a16="http://schemas.microsoft.com/office/drawing/2014/main" id="{CFDC4F5C-37DE-4535-A57B-9688AE61E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48" y="643466"/>
            <a:ext cx="3551554" cy="5571066"/>
          </a:xfrm>
          <a:prstGeom prst="rect">
            <a:avLst/>
          </a:prstGeom>
        </p:spPr>
      </p:pic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vies&#10;&#10;Automatisch gegenereerde beschrijving">
            <a:extLst>
              <a:ext uri="{FF2B5EF4-FFF2-40B4-BE49-F238E27FC236}">
                <a16:creationId xmlns:a16="http://schemas.microsoft.com/office/drawing/2014/main" id="{10CB5825-64B3-4C38-865B-CE3ECF9D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855" y="643467"/>
            <a:ext cx="33426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7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6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jurk, rok&#10;&#10;Automatisch gegenereerde beschrijving">
            <a:extLst>
              <a:ext uri="{FF2B5EF4-FFF2-40B4-BE49-F238E27FC236}">
                <a16:creationId xmlns:a16="http://schemas.microsoft.com/office/drawing/2014/main" id="{9094ACF0-B765-46A5-9DBE-0F2BA51C7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548" y="643467"/>
            <a:ext cx="3704758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9B4580-7E23-4687-9645-B32D00564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14" y="601224"/>
            <a:ext cx="3428365" cy="56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2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042BCD-BE61-4C02-AF64-1CFA570EEB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A9561E-4F5D-40C4-8B48-7080CA2D6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D202D8-B947-4376-A918-4B0F5E29CEAF}">
  <ds:schemaRefs>
    <ds:schemaRef ds:uri="d3693f36-3fda-414f-b672-ef748a2c0837"/>
    <ds:schemaRef ds:uri="http://schemas.microsoft.com/office/2006/metadata/properties"/>
    <ds:schemaRef ds:uri="http://schemas.openxmlformats.org/package/2006/metadata/core-properties"/>
    <ds:schemaRef ds:uri="58d65de2-08cf-4d08-b0ec-b5bd2734308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18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Kostuum voorbereiding &amp; 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opdrachten</dc:title>
  <dc:creator>Jacintha</dc:creator>
  <cp:lastModifiedBy>Jacintha Westerink</cp:lastModifiedBy>
  <cp:revision>6</cp:revision>
  <dcterms:created xsi:type="dcterms:W3CDTF">2020-04-15T07:17:14Z</dcterms:created>
  <dcterms:modified xsi:type="dcterms:W3CDTF">2022-05-11T10:32:42Z</dcterms:modified>
</cp:coreProperties>
</file>